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04" r:id="rId2"/>
    <p:sldId id="379" r:id="rId3"/>
    <p:sldId id="395" r:id="rId4"/>
  </p:sldIdLst>
  <p:sldSz cx="9906000" cy="7415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35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FBFFC5"/>
    <a:srgbClr val="FFFAC0"/>
    <a:srgbClr val="FF00FF"/>
    <a:srgbClr val="66CCFF"/>
    <a:srgbClr val="7DBD75"/>
    <a:srgbClr val="55B34C"/>
    <a:srgbClr val="22BD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5918" autoAdjust="0"/>
  </p:normalViewPr>
  <p:slideViewPr>
    <p:cSldViewPr snapToGrid="0" snapToObjects="1">
      <p:cViewPr varScale="1">
        <p:scale>
          <a:sx n="109" d="100"/>
          <a:sy n="109" d="100"/>
        </p:scale>
        <p:origin x="1928" y="192"/>
      </p:cViewPr>
      <p:guideLst>
        <p:guide orient="horz" pos="2335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sv-SE" sz="4400" b="0" strike="noStrike" spc="-1">
                <a:latin typeface="Calibri"/>
              </a:rPr>
              <a:t>Klicka för att flytta sidan</a:t>
            </a: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sv-SE" sz="2000" b="0" strike="noStrike" spc="-1">
                <a:latin typeface="Calibri"/>
              </a:rPr>
              <a:t>Klicka för att redigera anteckningarnas format</a:t>
            </a:r>
          </a:p>
        </p:txBody>
      </p:sp>
      <p:sp>
        <p:nvSpPr>
          <p:cNvPr id="9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sv-SE" sz="1400" b="0" strike="noStrike" spc="-1">
                <a:latin typeface="Calibri"/>
              </a:rPr>
              <a:t>&lt;sidhuvud&gt;</a:t>
            </a:r>
          </a:p>
        </p:txBody>
      </p:sp>
      <p:sp>
        <p:nvSpPr>
          <p:cNvPr id="94" name="PlaceHolder 4"/>
          <p:cNvSpPr>
            <a:spLocks noGrp="1"/>
          </p:cNvSpPr>
          <p:nvPr>
            <p:ph type="dt" idx="6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sv-SE" sz="1400" b="0" strike="noStrike" spc="-1">
                <a:latin typeface="Calibri"/>
              </a:defRPr>
            </a:lvl1pPr>
          </a:lstStyle>
          <a:p>
            <a:pPr algn="r">
              <a:buNone/>
            </a:pPr>
            <a:r>
              <a:rPr lang="sv-SE" sz="1400" b="0" strike="noStrike" spc="-1">
                <a:latin typeface="Calibri"/>
              </a:rPr>
              <a:t>&lt;datum/tid&gt;</a:t>
            </a:r>
          </a:p>
        </p:txBody>
      </p:sp>
      <p:sp>
        <p:nvSpPr>
          <p:cNvPr id="95" name="PlaceHolder 5"/>
          <p:cNvSpPr>
            <a:spLocks noGrp="1"/>
          </p:cNvSpPr>
          <p:nvPr>
            <p:ph type="ftr" idx="7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sv-SE" sz="1400" b="0" strike="noStrike" spc="-1">
                <a:latin typeface="Calibri"/>
              </a:defRPr>
            </a:lvl1pPr>
          </a:lstStyle>
          <a:p>
            <a:r>
              <a:rPr lang="sv-SE" sz="1400" b="0" strike="noStrike" spc="-1">
                <a:latin typeface="Calibri"/>
              </a:rPr>
              <a:t>&lt;sidfot&gt;</a:t>
            </a:r>
          </a:p>
        </p:txBody>
      </p:sp>
      <p:sp>
        <p:nvSpPr>
          <p:cNvPr id="96" name="PlaceHolder 6"/>
          <p:cNvSpPr>
            <a:spLocks noGrp="1"/>
          </p:cNvSpPr>
          <p:nvPr>
            <p:ph type="sldNum" idx="8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sv-SE" sz="1400" b="0" strike="noStrike" spc="-1">
                <a:latin typeface="Calibri"/>
              </a:defRPr>
            </a:lvl1pPr>
          </a:lstStyle>
          <a:p>
            <a:pPr algn="r">
              <a:buNone/>
            </a:pPr>
            <a:fld id="{D9D44036-B0B9-41C2-BE96-684BA6EC861A}" type="slidenum">
              <a:rPr lang="sv-SE" sz="1400" b="0" strike="noStrike" spc="-1">
                <a:latin typeface="Calibri"/>
              </a:rPr>
              <a:t>‹#›</a:t>
            </a:fld>
            <a:endParaRPr lang="sv-SE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0284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812800"/>
            <a:ext cx="5356225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None/>
            </a:pPr>
            <a:fld id="{D9D44036-B0B9-41C2-BE96-684BA6EC861A}" type="slidenum">
              <a:rPr lang="sv-SE" sz="1400" b="0" strike="noStrike" spc="-1" smtClean="0">
                <a:latin typeface="Calibri"/>
              </a:rPr>
              <a:t>2</a:t>
            </a:fld>
            <a:endParaRPr lang="sv-SE" sz="1400" b="0" strike="noStrike" spc="-1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9139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D070953-9A75-4145-837C-FF71856ECEC7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95000" y="295560"/>
            <a:ext cx="8915040" cy="1237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sv-SE" sz="4400" b="0" strike="noStrike" spc="-1"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95000" y="1734840"/>
            <a:ext cx="8915040" cy="205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95000" y="3980880"/>
            <a:ext cx="8915040" cy="205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710156D-AB45-4B6B-ABCC-670496F432E3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95000" y="295560"/>
            <a:ext cx="8915040" cy="1237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sv-SE" sz="4400" b="0" strike="noStrike" spc="-1"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95000" y="1734840"/>
            <a:ext cx="4350240" cy="205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5063040" y="1734840"/>
            <a:ext cx="4350240" cy="205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495000" y="3980880"/>
            <a:ext cx="4350240" cy="205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63040" y="3980880"/>
            <a:ext cx="4350240" cy="205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7C917C9-4643-41DD-9945-A3A0361072E6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95000" y="295560"/>
            <a:ext cx="8915040" cy="1237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sv-SE" sz="4400" b="0" strike="noStrike" spc="-1"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495000" y="1734840"/>
            <a:ext cx="2870280" cy="205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/>
          </p:nvPr>
        </p:nvSpPr>
        <p:spPr>
          <a:xfrm>
            <a:off x="3509280" y="1734840"/>
            <a:ext cx="2870280" cy="205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/>
          </p:nvPr>
        </p:nvSpPr>
        <p:spPr>
          <a:xfrm>
            <a:off x="6523200" y="1734840"/>
            <a:ext cx="2870280" cy="205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/>
          </p:nvPr>
        </p:nvSpPr>
        <p:spPr>
          <a:xfrm>
            <a:off x="495000" y="3980880"/>
            <a:ext cx="2870280" cy="205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/>
          </p:nvPr>
        </p:nvSpPr>
        <p:spPr>
          <a:xfrm>
            <a:off x="3509280" y="3980880"/>
            <a:ext cx="2870280" cy="205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/>
          </p:nvPr>
        </p:nvSpPr>
        <p:spPr>
          <a:xfrm>
            <a:off x="6523200" y="3980880"/>
            <a:ext cx="2870280" cy="205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46E1F7D-5364-4AAD-9FB1-A63605B24231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95000" y="295560"/>
            <a:ext cx="8915040" cy="1237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sv-SE" sz="4400" b="0" strike="noStrike" spc="-1"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95000" y="1734840"/>
            <a:ext cx="8915040" cy="4300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sv-SE" sz="3200" b="0" strike="noStrike" spc="-1"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7A5F078-DB76-4F72-928B-28430A661B5F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95000" y="295560"/>
            <a:ext cx="8915040" cy="1237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sv-SE" sz="4400" b="0" strike="noStrike" spc="-1"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95000" y="1734840"/>
            <a:ext cx="8915040" cy="4300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8CD9631-2D16-42EB-AB60-B3F0B676D757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95000" y="295560"/>
            <a:ext cx="8915040" cy="1237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sv-SE" sz="4400" b="0" strike="noStrike" spc="-1"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95000" y="1734840"/>
            <a:ext cx="4350240" cy="4300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063040" y="1734840"/>
            <a:ext cx="4350240" cy="4300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9B3985C-5831-47FC-AB06-3563DB17C9E8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95000" y="295560"/>
            <a:ext cx="8915040" cy="1237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sv-SE" sz="4400" b="0" strike="noStrike" spc="-1"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D5ECC87-320E-4912-ACFB-60BF2F8A9763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95000" y="295560"/>
            <a:ext cx="8915040" cy="573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sv-SE" sz="3200" b="0" strike="noStrike" spc="-1"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73C7764-9984-4E5B-BB51-906318F44619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95000" y="295560"/>
            <a:ext cx="8915040" cy="1237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sv-SE" sz="4400" b="0" strike="noStrike" spc="-1"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95000" y="1734840"/>
            <a:ext cx="4350240" cy="205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063040" y="1734840"/>
            <a:ext cx="4350240" cy="4300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95000" y="3980880"/>
            <a:ext cx="4350240" cy="205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DB5E81A-58F4-47BF-B376-C4793F0A8C08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95000" y="295560"/>
            <a:ext cx="8915040" cy="1237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sv-SE" sz="4400" b="0" strike="noStrike" spc="-1"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95000" y="1734840"/>
            <a:ext cx="4350240" cy="4300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63040" y="1734840"/>
            <a:ext cx="4350240" cy="205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5063040" y="3980880"/>
            <a:ext cx="4350240" cy="205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85C178F-26C5-46E4-ADDC-1BD482DFDFC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95000" y="295560"/>
            <a:ext cx="8915040" cy="1237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sv-SE" sz="4400" b="0" strike="noStrike" spc="-1"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495000" y="1734840"/>
            <a:ext cx="4350240" cy="205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5063040" y="1734840"/>
            <a:ext cx="4350240" cy="205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495000" y="3980880"/>
            <a:ext cx="8915040" cy="205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sv-SE" sz="3200" b="0" strike="noStrike" spc="-1"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BC39F36-6A99-458A-A588-918F88BAB8F9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4"/>
          <p:cNvSpPr/>
          <p:nvPr/>
        </p:nvSpPr>
        <p:spPr>
          <a:xfrm>
            <a:off x="9102600" y="6848640"/>
            <a:ext cx="925920" cy="51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ＭＳ Ｐゴシック"/>
              </a:rPr>
              <a:t>Kiruna</a:t>
            </a:r>
            <a:endParaRPr lang="sv-SE" sz="1400" b="0" strike="noStrike" spc="-1">
              <a:latin typeface="Calibri"/>
            </a:endParaRPr>
          </a:p>
          <a:p>
            <a:pPr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ＭＳ Ｐゴシック"/>
              </a:rPr>
              <a:t>Sweden</a:t>
            </a:r>
            <a:endParaRPr lang="sv-SE" sz="1400" b="0" strike="noStrike" spc="-1">
              <a:latin typeface="Calibri"/>
            </a:endParaRPr>
          </a:p>
        </p:txBody>
      </p:sp>
      <p:sp>
        <p:nvSpPr>
          <p:cNvPr id="11" name="Rektangel 4"/>
          <p:cNvSpPr/>
          <p:nvPr/>
        </p:nvSpPr>
        <p:spPr>
          <a:xfrm>
            <a:off x="0" y="6848640"/>
            <a:ext cx="9903240" cy="563760"/>
          </a:xfrm>
          <a:prstGeom prst="rect">
            <a:avLst/>
          </a:prstGeom>
          <a:solidFill>
            <a:srgbClr val="002D72"/>
          </a:solidFill>
          <a:ln>
            <a:solidFill>
              <a:srgbClr val="FFFFFF"/>
            </a:solidFill>
            <a:round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2" name="TextBox 4"/>
          <p:cNvSpPr/>
          <p:nvPr/>
        </p:nvSpPr>
        <p:spPr>
          <a:xfrm>
            <a:off x="8271000" y="6859440"/>
            <a:ext cx="1632240" cy="51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ＭＳ Ｐゴシック"/>
              </a:rPr>
              <a:t>Kiruna</a:t>
            </a:r>
            <a:endParaRPr lang="sv-SE" sz="1400" b="0" strike="noStrike" spc="-1">
              <a:latin typeface="Calibri"/>
            </a:endParaRPr>
          </a:p>
          <a:p>
            <a:pPr algn="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ＭＳ Ｐゴシック"/>
              </a:rPr>
              <a:t>Sweden</a:t>
            </a:r>
            <a:endParaRPr lang="sv-SE" sz="1400" b="0" strike="noStrike" spc="-1">
              <a:latin typeface="Calibri"/>
            </a:endParaRPr>
          </a:p>
        </p:txBody>
      </p:sp>
      <p:pic>
        <p:nvPicPr>
          <p:cNvPr id="3" name="Bildobjekt 1"/>
          <p:cNvPicPr/>
          <p:nvPr/>
        </p:nvPicPr>
        <p:blipFill>
          <a:blip r:embed="rId14"/>
          <a:stretch/>
        </p:blipFill>
        <p:spPr>
          <a:xfrm>
            <a:off x="103320" y="6900840"/>
            <a:ext cx="473400" cy="468720"/>
          </a:xfrm>
          <a:prstGeom prst="rect">
            <a:avLst/>
          </a:prstGeom>
          <a:ln w="0">
            <a:noFill/>
          </a:ln>
        </p:spPr>
      </p:pic>
      <p:sp>
        <p:nvSpPr>
          <p:cNvPr id="4" name="TextBox 1"/>
          <p:cNvSpPr/>
          <p:nvPr/>
        </p:nvSpPr>
        <p:spPr>
          <a:xfrm>
            <a:off x="4373640" y="7002360"/>
            <a:ext cx="120852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fld id="{A27BAF37-1B60-4BC4-85DA-D4E0501C0F50}" type="slidenum">
              <a:rPr lang="en-US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‹#›</a:t>
            </a:fld>
            <a:endParaRPr lang="sv-SE" sz="1800" b="0" strike="noStrike" spc="-1">
              <a:latin typeface="Calibri"/>
            </a:endParaRPr>
          </a:p>
        </p:txBody>
      </p:sp>
      <p:sp>
        <p:nvSpPr>
          <p:cNvPr id="5" name="PlaceHolder 1"/>
          <p:cNvSpPr>
            <a:spLocks noGrp="1"/>
          </p:cNvSpPr>
          <p:nvPr>
            <p:ph type="ftr" idx="1"/>
          </p:nvPr>
        </p:nvSpPr>
        <p:spPr>
          <a:xfrm>
            <a:off x="3384720" y="6873840"/>
            <a:ext cx="3134160" cy="390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algn="ctr">
              <a:lnSpc>
                <a:spcPct val="100000"/>
              </a:lnSpc>
              <a:buNone/>
              <a:defRPr lang="sv-SE" sz="1400" b="0" strike="noStrike" spc="-1">
                <a:solidFill>
                  <a:srgbClr val="000000"/>
                </a:solidFill>
                <a:latin typeface="Calibri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sv-SE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&lt;sidfot&gt;</a:t>
            </a:r>
            <a:endParaRPr lang="sv-SE" sz="1400" b="0" strike="noStrike" spc="-1"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ldNum" idx="2"/>
          </p:nvPr>
        </p:nvSpPr>
        <p:spPr>
          <a:xfrm>
            <a:off x="8896680" y="6888960"/>
            <a:ext cx="810000" cy="390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>
              <a:lnSpc>
                <a:spcPct val="100000"/>
              </a:lnSpc>
              <a:buNone/>
              <a:defRPr lang="en-US" sz="1800" b="0" strike="noStrike" spc="-1">
                <a:solidFill>
                  <a:srgbClr val="000000"/>
                </a:solidFill>
                <a:latin typeface="Arial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</a:pPr>
            <a:fld id="{1CC504B7-2B4E-46F9-9D5C-63AC6C3EA1A7}" type="slidenum"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‹#›</a:t>
            </a:fld>
            <a:endParaRPr lang="sv-SE" sz="1800" b="0" strike="noStrike" spc="-1">
              <a:latin typeface="Calibri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dt" idx="3"/>
          </p:nvPr>
        </p:nvSpPr>
        <p:spPr>
          <a:xfrm>
            <a:off x="495360" y="6873840"/>
            <a:ext cx="2308680" cy="390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>
              <a:defRPr lang="sv-SE" sz="1400" b="0" strike="noStrike" spc="-1">
                <a:latin typeface="Calibri"/>
              </a:defRPr>
            </a:lvl1pPr>
          </a:lstStyle>
          <a:p>
            <a:r>
              <a:rPr lang="sv-SE" sz="1400" b="0" strike="noStrike" spc="-1">
                <a:latin typeface="Calibri"/>
              </a:rPr>
              <a:t>&lt;datum/tid&gt;</a:t>
            </a:r>
          </a:p>
        </p:txBody>
      </p:sp>
      <p:sp>
        <p:nvSpPr>
          <p:cNvPr id="8" name="PlaceHolder 4"/>
          <p:cNvSpPr>
            <a:spLocks noGrp="1"/>
          </p:cNvSpPr>
          <p:nvPr>
            <p:ph type="title"/>
          </p:nvPr>
        </p:nvSpPr>
        <p:spPr>
          <a:xfrm>
            <a:off x="495000" y="295560"/>
            <a:ext cx="8915040" cy="1237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sv-SE" sz="4400" b="0" strike="noStrike" spc="-1">
                <a:latin typeface="Calibri"/>
              </a:rPr>
              <a:t>Klicka för att redigera rubriktextens format</a:t>
            </a:r>
          </a:p>
        </p:txBody>
      </p:sp>
      <p:sp>
        <p:nvSpPr>
          <p:cNvPr id="9" name="PlaceHolder 5"/>
          <p:cNvSpPr>
            <a:spLocks noGrp="1"/>
          </p:cNvSpPr>
          <p:nvPr>
            <p:ph type="body"/>
          </p:nvPr>
        </p:nvSpPr>
        <p:spPr>
          <a:xfrm>
            <a:off x="495000" y="1734840"/>
            <a:ext cx="8915040" cy="4300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v-SE" sz="3200" b="0" strike="noStrike" spc="-1">
                <a:latin typeface="Calibri"/>
              </a:rPr>
              <a:t>Klicka för att redigera dispositionstextens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sv-SE" sz="2800" b="0" strike="noStrike" spc="-1">
                <a:latin typeface="Calibri"/>
              </a:rPr>
              <a:t>Andra dispositionsnivån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v-SE" sz="2400" b="0" strike="noStrike" spc="-1">
                <a:latin typeface="Calibri"/>
              </a:rPr>
              <a:t>Tredje dispositionsnivån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sv-SE" sz="2000" b="0" strike="noStrike" spc="-1">
                <a:latin typeface="Calibri"/>
              </a:rPr>
              <a:t>Fjärde dispositionsnivån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v-SE" sz="2000" b="0" strike="noStrike" spc="-1">
                <a:latin typeface="Calibri"/>
              </a:rPr>
              <a:t>Femte dispositionsnivån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v-SE" sz="2000" b="0" strike="noStrike" spc="-1">
                <a:latin typeface="Calibri"/>
              </a:rPr>
              <a:t>Sjätte dispositionsnivån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v-SE" sz="2000" b="0" strike="noStrike" spc="-1">
                <a:latin typeface="Calibri"/>
              </a:rPr>
              <a:t>Sjunde dispositionsnivån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18" Type="http://schemas.openxmlformats.org/officeDocument/2006/relationships/image" Target="../media/image26.jpeg"/><Relationship Id="rId3" Type="http://schemas.openxmlformats.org/officeDocument/2006/relationships/image" Target="../media/image12.jpeg"/><Relationship Id="rId21" Type="http://schemas.openxmlformats.org/officeDocument/2006/relationships/image" Target="../media/image29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17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4.jpeg"/><Relationship Id="rId20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24" Type="http://schemas.openxmlformats.org/officeDocument/2006/relationships/image" Target="../media/image32.jpeg"/><Relationship Id="rId5" Type="http://schemas.openxmlformats.org/officeDocument/2006/relationships/image" Target="../media/image14.jpeg"/><Relationship Id="rId15" Type="http://schemas.openxmlformats.org/officeDocument/2006/relationships/image" Target="../media/image23.jpeg"/><Relationship Id="rId23" Type="http://schemas.openxmlformats.org/officeDocument/2006/relationships/image" Target="../media/image31.jpeg"/><Relationship Id="rId10" Type="http://schemas.openxmlformats.org/officeDocument/2006/relationships/image" Target="../media/image19.jpeg"/><Relationship Id="rId19" Type="http://schemas.openxmlformats.org/officeDocument/2006/relationships/image" Target="../media/image27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7.jpeg"/><Relationship Id="rId22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79800"/>
            <a:ext cx="9906000" cy="40354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6270" y="831761"/>
            <a:ext cx="1146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01:03 UT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04270" y="850756"/>
            <a:ext cx="1146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01:21 UT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17170" y="818951"/>
            <a:ext cx="1146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01:35 UT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1670" y="818951"/>
            <a:ext cx="1146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02:19 UT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57270" y="844461"/>
            <a:ext cx="1146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02:50 UT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553589" y="844461"/>
            <a:ext cx="1146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03:30 UT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799711" y="2648884"/>
            <a:ext cx="1283089" cy="730916"/>
          </a:xfrm>
          <a:prstGeom prst="straightConnector1">
            <a:avLst/>
          </a:prstGeom>
          <a:ln>
            <a:solidFill>
              <a:srgbClr val="0000FF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363336" y="2437510"/>
            <a:ext cx="1668640" cy="963098"/>
          </a:xfrm>
          <a:prstGeom prst="straightConnector1">
            <a:avLst/>
          </a:prstGeom>
          <a:ln>
            <a:solidFill>
              <a:srgbClr val="0000FF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905500" y="2463020"/>
            <a:ext cx="1457836" cy="916780"/>
          </a:xfrm>
          <a:prstGeom prst="straightConnector1">
            <a:avLst/>
          </a:prstGeom>
          <a:ln>
            <a:solidFill>
              <a:srgbClr val="0000FF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4762500" y="2664320"/>
            <a:ext cx="1038716" cy="715480"/>
          </a:xfrm>
          <a:prstGeom prst="straightConnector1">
            <a:avLst/>
          </a:prstGeom>
          <a:ln>
            <a:solidFill>
              <a:srgbClr val="0000FF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3327400" y="2664320"/>
            <a:ext cx="803766" cy="715480"/>
          </a:xfrm>
          <a:prstGeom prst="straightConnector1">
            <a:avLst/>
          </a:prstGeom>
          <a:ln>
            <a:solidFill>
              <a:srgbClr val="0000FF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410336" y="2483828"/>
            <a:ext cx="320164" cy="916780"/>
          </a:xfrm>
          <a:prstGeom prst="straightConnector1">
            <a:avLst/>
          </a:prstGeom>
          <a:ln>
            <a:solidFill>
              <a:srgbClr val="0000FF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99711" y="3398685"/>
            <a:ext cx="1146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keogram</a:t>
            </a:r>
          </a:p>
        </p:txBody>
      </p:sp>
      <p:pic>
        <p:nvPicPr>
          <p:cNvPr id="51" name="Picture 50" descr="2023-10-21T01.03_8sec_small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838"/>
            <a:ext cx="1599421" cy="1599421"/>
          </a:xfrm>
          <a:prstGeom prst="rect">
            <a:avLst/>
          </a:prstGeom>
        </p:spPr>
      </p:pic>
      <p:pic>
        <p:nvPicPr>
          <p:cNvPr id="52" name="Picture 51" descr="2023-10-21T01.35_10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400" y="1227166"/>
            <a:ext cx="1607529" cy="1607529"/>
          </a:xfrm>
          <a:prstGeom prst="rect">
            <a:avLst/>
          </a:prstGeom>
        </p:spPr>
      </p:pic>
      <p:pic>
        <p:nvPicPr>
          <p:cNvPr id="53" name="Picture 52" descr="2023-10-21T01.21_10s_small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699" y="1239866"/>
            <a:ext cx="1600201" cy="1600201"/>
          </a:xfrm>
          <a:prstGeom prst="rect">
            <a:avLst/>
          </a:prstGeom>
        </p:spPr>
      </p:pic>
      <p:pic>
        <p:nvPicPr>
          <p:cNvPr id="54" name="Picture 53" descr="2023-10-21T02.19_8sec_small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800" y="1239866"/>
            <a:ext cx="1594829" cy="1594829"/>
          </a:xfrm>
          <a:prstGeom prst="rect">
            <a:avLst/>
          </a:prstGeom>
        </p:spPr>
      </p:pic>
      <p:pic>
        <p:nvPicPr>
          <p:cNvPr id="55" name="Picture 54" descr="2023-10-21T02.50_8sec_small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800" y="1219838"/>
            <a:ext cx="1594829" cy="1594829"/>
          </a:xfrm>
          <a:prstGeom prst="rect">
            <a:avLst/>
          </a:prstGeom>
        </p:spPr>
      </p:pic>
      <p:pic>
        <p:nvPicPr>
          <p:cNvPr id="56" name="Picture 55" descr="2023-10-21T03.30_10s_small.jpe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1171" y="1214356"/>
            <a:ext cx="1594829" cy="1594829"/>
          </a:xfrm>
          <a:prstGeom prst="rect">
            <a:avLst/>
          </a:prstGeom>
        </p:spPr>
      </p:pic>
      <p:sp>
        <p:nvSpPr>
          <p:cNvPr id="60" name="Title 59"/>
          <p:cNvSpPr>
            <a:spLocks noGrp="1"/>
          </p:cNvSpPr>
          <p:nvPr>
            <p:ph type="title"/>
          </p:nvPr>
        </p:nvSpPr>
        <p:spPr>
          <a:xfrm>
            <a:off x="564198" y="-17592"/>
            <a:ext cx="8915040" cy="836543"/>
          </a:xfrm>
        </p:spPr>
        <p:txBody>
          <a:bodyPr/>
          <a:lstStyle/>
          <a:p>
            <a:pPr algn="ctr"/>
            <a:r>
              <a:rPr lang="en-US" sz="4000" b="1" dirty="0">
                <a:latin typeface="Arial"/>
                <a:cs typeface="Arial"/>
              </a:rPr>
              <a:t>1. All-sky camera data on 2023-10-21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9711" y="5222676"/>
            <a:ext cx="8785774" cy="1810618"/>
          </a:xfrm>
          <a:prstGeom prst="rect">
            <a:avLst/>
          </a:prstGeom>
        </p:spPr>
      </p:pic>
      <p:pic>
        <p:nvPicPr>
          <p:cNvPr id="33" name="Picture 32" descr="2023-10-21T03.52_8sec_small.jpe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4319" y="5157688"/>
            <a:ext cx="1451681" cy="1451681"/>
          </a:xfrm>
          <a:prstGeom prst="rect">
            <a:avLst/>
          </a:prstGeom>
        </p:spPr>
      </p:pic>
      <p:cxnSp>
        <p:nvCxnSpPr>
          <p:cNvPr id="34" name="Straight Arrow Connector 33"/>
          <p:cNvCxnSpPr/>
          <p:nvPr/>
        </p:nvCxnSpPr>
        <p:spPr>
          <a:xfrm flipH="1" flipV="1">
            <a:off x="8158026" y="4954488"/>
            <a:ext cx="306290" cy="268188"/>
          </a:xfrm>
          <a:prstGeom prst="straightConnector1">
            <a:avLst/>
          </a:prstGeom>
          <a:ln>
            <a:solidFill>
              <a:srgbClr val="0000FF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99711" y="5389429"/>
            <a:ext cx="164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%aurora area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75683" y="7034213"/>
            <a:ext cx="82931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353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23-10-21T01.21_10s_small.jpe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268" y="-24927"/>
            <a:ext cx="1439998" cy="1439998"/>
          </a:xfrm>
          <a:prstGeom prst="rect">
            <a:avLst/>
          </a:prstGeom>
        </p:spPr>
      </p:pic>
      <p:pic>
        <p:nvPicPr>
          <p:cNvPr id="7" name="Picture 6" descr="2023-10-21T01.36_10s_small.jpeg"/>
          <p:cNvPicPr>
            <a:picLocks noChangeAspect="1"/>
          </p:cNvPicPr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225" y="1551680"/>
            <a:ext cx="1439998" cy="1439998"/>
          </a:xfrm>
          <a:prstGeom prst="rect">
            <a:avLst/>
          </a:prstGeom>
        </p:spPr>
      </p:pic>
      <p:pic>
        <p:nvPicPr>
          <p:cNvPr id="38" name="Picture 37" descr="2023-10-21T01.03_8sec_small.jpeg"/>
          <p:cNvPicPr>
            <a:picLocks noChangeAspect="1"/>
          </p:cNvPicPr>
          <p:nvPr/>
        </p:nvPicPr>
        <p:blipFill>
          <a:blip r:embed="rId5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611" y="1"/>
            <a:ext cx="1439998" cy="1439998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1591945" y="40087"/>
            <a:ext cx="1146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BFFC5"/>
                </a:solidFill>
              </a:rPr>
              <a:t>01:03 UT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495267" y="-12431"/>
            <a:ext cx="1146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BFFC5"/>
                </a:solidFill>
              </a:rPr>
              <a:t>01:21 UT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618423" y="1569462"/>
            <a:ext cx="1146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BFFC5"/>
                </a:solidFill>
              </a:rPr>
              <a:t>01:36 UT</a:t>
            </a:r>
          </a:p>
        </p:txBody>
      </p:sp>
      <p:pic>
        <p:nvPicPr>
          <p:cNvPr id="17" name="Picture 16" descr="2023-10-21T02.19_8s_small.jpeg"/>
          <p:cNvPicPr>
            <a:picLocks noChangeAspect="1"/>
          </p:cNvPicPr>
          <p:nvPr/>
        </p:nvPicPr>
        <p:blipFill>
          <a:blip r:embed="rId6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656" y="3366698"/>
            <a:ext cx="1620000" cy="162000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1663656" y="4604345"/>
            <a:ext cx="1146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02:19 UT</a:t>
            </a:r>
          </a:p>
        </p:txBody>
      </p:sp>
      <p:pic>
        <p:nvPicPr>
          <p:cNvPr id="3" name="Picture 2" descr="2023-10-21T02.23_10s_small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971" y="3353677"/>
            <a:ext cx="1620000" cy="1620000"/>
          </a:xfrm>
          <a:prstGeom prst="rect">
            <a:avLst/>
          </a:prstGeom>
        </p:spPr>
      </p:pic>
      <p:pic>
        <p:nvPicPr>
          <p:cNvPr id="4" name="Picture 3" descr="2023-10-21T02.25_13s_small.jpe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081" y="3353677"/>
            <a:ext cx="1616867" cy="1616867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3306971" y="4580399"/>
            <a:ext cx="986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+ 4 min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991778" y="4580399"/>
            <a:ext cx="986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+ 6 min</a:t>
            </a:r>
          </a:p>
        </p:txBody>
      </p:sp>
      <p:pic>
        <p:nvPicPr>
          <p:cNvPr id="5" name="Picture 4" descr="2023-10-21T02.29_15s_small.jpe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972" y="3330472"/>
            <a:ext cx="1619259" cy="1619259"/>
          </a:xfrm>
          <a:prstGeom prst="rect">
            <a:avLst/>
          </a:prstGeom>
        </p:spPr>
      </p:pic>
      <p:sp>
        <p:nvSpPr>
          <p:cNvPr id="69" name="TextBox 68"/>
          <p:cNvSpPr txBox="1"/>
          <p:nvPr/>
        </p:nvSpPr>
        <p:spPr>
          <a:xfrm>
            <a:off x="6625972" y="4600336"/>
            <a:ext cx="111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+ 10 min</a:t>
            </a:r>
          </a:p>
        </p:txBody>
      </p:sp>
      <p:pic>
        <p:nvPicPr>
          <p:cNvPr id="9" name="Picture 8" descr="2023-10-21T02.34_15s_small.jpe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685" y="3334346"/>
            <a:ext cx="1619259" cy="1619259"/>
          </a:xfrm>
          <a:prstGeom prst="rect">
            <a:avLst/>
          </a:prstGeom>
        </p:spPr>
      </p:pic>
      <p:sp>
        <p:nvSpPr>
          <p:cNvPr id="70" name="TextBox 69"/>
          <p:cNvSpPr txBox="1"/>
          <p:nvPr/>
        </p:nvSpPr>
        <p:spPr>
          <a:xfrm>
            <a:off x="8319402" y="4561379"/>
            <a:ext cx="111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+ 15 min</a:t>
            </a:r>
          </a:p>
        </p:txBody>
      </p:sp>
      <p:pic>
        <p:nvPicPr>
          <p:cNvPr id="14" name="Picture 13" descr="2023-10-21T02.45_13s_small.jpe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682" y="5295572"/>
            <a:ext cx="1619259" cy="1619259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1591945" y="6545499"/>
            <a:ext cx="928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- 3 min</a:t>
            </a:r>
          </a:p>
        </p:txBody>
      </p:sp>
      <p:pic>
        <p:nvPicPr>
          <p:cNvPr id="21" name="Picture 20" descr="2023-10-21T02.42_15s_small.jpe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314" y="5295572"/>
            <a:ext cx="1619259" cy="1619259"/>
          </a:xfrm>
          <a:prstGeom prst="rect">
            <a:avLst/>
          </a:prstGeom>
        </p:spPr>
      </p:pic>
      <p:sp>
        <p:nvSpPr>
          <p:cNvPr id="74" name="TextBox 73"/>
          <p:cNvSpPr txBox="1"/>
          <p:nvPr/>
        </p:nvSpPr>
        <p:spPr>
          <a:xfrm>
            <a:off x="46919" y="6545499"/>
            <a:ext cx="928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- 6 min</a:t>
            </a:r>
          </a:p>
        </p:txBody>
      </p:sp>
      <p:pic>
        <p:nvPicPr>
          <p:cNvPr id="23" name="Picture 22" descr="2023-10-21T02.48_8sec_small.jpe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3314" y="5295572"/>
            <a:ext cx="1619259" cy="1619259"/>
          </a:xfrm>
          <a:prstGeom prst="rect">
            <a:avLst/>
          </a:prstGeom>
        </p:spPr>
      </p:pic>
      <p:sp>
        <p:nvSpPr>
          <p:cNvPr id="75" name="TextBox 74"/>
          <p:cNvSpPr txBox="1"/>
          <p:nvPr/>
        </p:nvSpPr>
        <p:spPr>
          <a:xfrm>
            <a:off x="3283314" y="6545498"/>
            <a:ext cx="1146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02:48 UT</a:t>
            </a:r>
          </a:p>
        </p:txBody>
      </p:sp>
      <p:pic>
        <p:nvPicPr>
          <p:cNvPr id="27" name="Picture 26" descr="2023-10-21T02.50_8sec_small.jpe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446" y="5295571"/>
            <a:ext cx="1619259" cy="1619259"/>
          </a:xfrm>
          <a:prstGeom prst="rect">
            <a:avLst/>
          </a:prstGeom>
        </p:spPr>
      </p:pic>
      <p:pic>
        <p:nvPicPr>
          <p:cNvPr id="30" name="Picture 29" descr="2023-10-21T02.52_small.jpe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007" y="5295572"/>
            <a:ext cx="1619258" cy="1619258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6575705" y="6589103"/>
            <a:ext cx="986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+ 4 min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4946012" y="6545498"/>
            <a:ext cx="986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+ 2 min</a:t>
            </a:r>
          </a:p>
        </p:txBody>
      </p:sp>
      <p:pic>
        <p:nvPicPr>
          <p:cNvPr id="44" name="Picture 43" descr="2023-10-21T02.53_13s_small.jpe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4615" y="5295572"/>
            <a:ext cx="1619259" cy="1619259"/>
          </a:xfrm>
          <a:prstGeom prst="rect">
            <a:avLst/>
          </a:prstGeom>
        </p:spPr>
      </p:pic>
      <p:sp>
        <p:nvSpPr>
          <p:cNvPr id="78" name="TextBox 77"/>
          <p:cNvSpPr txBox="1"/>
          <p:nvPr/>
        </p:nvSpPr>
        <p:spPr>
          <a:xfrm>
            <a:off x="8246265" y="6589103"/>
            <a:ext cx="986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+ 5 min</a:t>
            </a:r>
          </a:p>
        </p:txBody>
      </p:sp>
      <p:pic>
        <p:nvPicPr>
          <p:cNvPr id="45" name="Picture 44" descr="2023-10-21T02.14_small.jpeg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" y="3367439"/>
            <a:ext cx="1619259" cy="1619259"/>
          </a:xfrm>
          <a:prstGeom prst="rect">
            <a:avLst/>
          </a:prstGeom>
        </p:spPr>
      </p:pic>
      <p:sp>
        <p:nvSpPr>
          <p:cNvPr id="79" name="TextBox 78"/>
          <p:cNvSpPr txBox="1"/>
          <p:nvPr/>
        </p:nvSpPr>
        <p:spPr>
          <a:xfrm>
            <a:off x="94228" y="4617366"/>
            <a:ext cx="928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- 5 min</a:t>
            </a:r>
          </a:p>
        </p:txBody>
      </p:sp>
      <p:pic>
        <p:nvPicPr>
          <p:cNvPr id="80" name="Picture 79" descr="2023-10-21T01.41_small.jpeg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223" y="1552419"/>
            <a:ext cx="1439259" cy="1439259"/>
          </a:xfrm>
          <a:prstGeom prst="rect">
            <a:avLst/>
          </a:prstGeom>
        </p:spPr>
      </p:pic>
      <p:sp>
        <p:nvSpPr>
          <p:cNvPr id="81" name="TextBox 80"/>
          <p:cNvSpPr txBox="1"/>
          <p:nvPr/>
        </p:nvSpPr>
        <p:spPr>
          <a:xfrm>
            <a:off x="7053223" y="1564175"/>
            <a:ext cx="986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BFFC5"/>
                </a:solidFill>
              </a:rPr>
              <a:t>+ 5 min</a:t>
            </a:r>
          </a:p>
        </p:txBody>
      </p:sp>
      <p:pic>
        <p:nvPicPr>
          <p:cNvPr id="84" name="Picture 83" descr="2023-10-21T01.31_13s.jpe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810" y="1552419"/>
            <a:ext cx="1439259" cy="1439259"/>
          </a:xfrm>
          <a:prstGeom prst="rect">
            <a:avLst/>
          </a:prstGeom>
        </p:spPr>
      </p:pic>
      <p:sp>
        <p:nvSpPr>
          <p:cNvPr id="85" name="TextBox 84"/>
          <p:cNvSpPr txBox="1"/>
          <p:nvPr/>
        </p:nvSpPr>
        <p:spPr>
          <a:xfrm>
            <a:off x="4207274" y="1553160"/>
            <a:ext cx="928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BFFC5"/>
                </a:solidFill>
              </a:rPr>
              <a:t>- 5 min</a:t>
            </a:r>
          </a:p>
        </p:txBody>
      </p:sp>
      <p:pic>
        <p:nvPicPr>
          <p:cNvPr id="86" name="Picture 85" descr="2023-10-21T01.26_small.jpeg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802" y="-24927"/>
            <a:ext cx="1439259" cy="1439259"/>
          </a:xfrm>
          <a:prstGeom prst="rect">
            <a:avLst/>
          </a:prstGeom>
        </p:spPr>
      </p:pic>
      <p:sp>
        <p:nvSpPr>
          <p:cNvPr id="87" name="TextBox 86"/>
          <p:cNvSpPr txBox="1"/>
          <p:nvPr/>
        </p:nvSpPr>
        <p:spPr>
          <a:xfrm>
            <a:off x="7929676" y="14001"/>
            <a:ext cx="986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BFFC5"/>
                </a:solidFill>
              </a:rPr>
              <a:t>+ 5 min</a:t>
            </a:r>
          </a:p>
        </p:txBody>
      </p:sp>
      <p:pic>
        <p:nvPicPr>
          <p:cNvPr id="88" name="Picture 87" descr="2023-10-21T01.17_small.jpeg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165" y="-24927"/>
            <a:ext cx="1439259" cy="1439259"/>
          </a:xfrm>
          <a:prstGeom prst="rect">
            <a:avLst/>
          </a:prstGeom>
        </p:spPr>
      </p:pic>
      <p:sp>
        <p:nvSpPr>
          <p:cNvPr id="89" name="TextBox 88"/>
          <p:cNvSpPr txBox="1"/>
          <p:nvPr/>
        </p:nvSpPr>
        <p:spPr>
          <a:xfrm>
            <a:off x="5019165" y="27656"/>
            <a:ext cx="928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BFFC5"/>
                </a:solidFill>
              </a:rPr>
              <a:t>- 4 min</a:t>
            </a:r>
          </a:p>
        </p:txBody>
      </p:sp>
      <p:pic>
        <p:nvPicPr>
          <p:cNvPr id="90" name="Picture 89" descr="2023-10-21T01.08_small.jpeg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609" y="1"/>
            <a:ext cx="1439259" cy="1439259"/>
          </a:xfrm>
          <a:prstGeom prst="rect">
            <a:avLst/>
          </a:prstGeom>
        </p:spPr>
      </p:pic>
      <p:sp>
        <p:nvSpPr>
          <p:cNvPr id="91" name="TextBox 90"/>
          <p:cNvSpPr txBox="1"/>
          <p:nvPr/>
        </p:nvSpPr>
        <p:spPr>
          <a:xfrm>
            <a:off x="3004203" y="27656"/>
            <a:ext cx="986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BFFC5"/>
                </a:solidFill>
              </a:rPr>
              <a:t>+ 5 min</a:t>
            </a:r>
          </a:p>
        </p:txBody>
      </p:sp>
      <p:pic>
        <p:nvPicPr>
          <p:cNvPr id="93" name="Picture 92" descr="2023-10-21T00.58_small.jpeg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03259" cy="1403259"/>
          </a:xfrm>
          <a:prstGeom prst="rect">
            <a:avLst/>
          </a:prstGeom>
        </p:spPr>
      </p:pic>
      <p:sp>
        <p:nvSpPr>
          <p:cNvPr id="94" name="TextBox 93"/>
          <p:cNvSpPr txBox="1"/>
          <p:nvPr/>
        </p:nvSpPr>
        <p:spPr>
          <a:xfrm>
            <a:off x="-27314" y="14001"/>
            <a:ext cx="928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BFFC5"/>
                </a:solidFill>
              </a:rPr>
              <a:t>- 5 min</a:t>
            </a:r>
          </a:p>
        </p:txBody>
      </p:sp>
      <p:pic>
        <p:nvPicPr>
          <p:cNvPr id="95" name="Picture 94" descr="2023-10-21T01.46_small.jpeg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685" y="1547169"/>
            <a:ext cx="1403259" cy="1403259"/>
          </a:xfrm>
          <a:prstGeom prst="rect">
            <a:avLst/>
          </a:prstGeom>
        </p:spPr>
      </p:pic>
      <p:sp>
        <p:nvSpPr>
          <p:cNvPr id="96" name="TextBox 95"/>
          <p:cNvSpPr txBox="1"/>
          <p:nvPr/>
        </p:nvSpPr>
        <p:spPr>
          <a:xfrm>
            <a:off x="8513685" y="1572569"/>
            <a:ext cx="111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BFFC5"/>
                </a:solidFill>
              </a:rPr>
              <a:t>+ 10 min</a:t>
            </a:r>
          </a:p>
        </p:txBody>
      </p:sp>
      <p:sp>
        <p:nvSpPr>
          <p:cNvPr id="97" name="Rounded Rectangle 96"/>
          <p:cNvSpPr/>
          <p:nvPr/>
        </p:nvSpPr>
        <p:spPr>
          <a:xfrm>
            <a:off x="5019165" y="3205407"/>
            <a:ext cx="4876427" cy="1748198"/>
          </a:xfrm>
          <a:prstGeom prst="roundRect">
            <a:avLst/>
          </a:prstGeom>
          <a:noFill/>
          <a:ln w="38100" cmpd="sng">
            <a:solidFill>
              <a:srgbClr val="FF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Rounded Rectangle 97"/>
          <p:cNvSpPr/>
          <p:nvPr/>
        </p:nvSpPr>
        <p:spPr>
          <a:xfrm>
            <a:off x="4991778" y="5256635"/>
            <a:ext cx="4876427" cy="1748198"/>
          </a:xfrm>
          <a:prstGeom prst="roundRect">
            <a:avLst/>
          </a:prstGeom>
          <a:noFill/>
          <a:ln w="38100" cmpd="sng">
            <a:solidFill>
              <a:srgbClr val="FF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34F107-E23E-46CC-C3C3-253311FBD43B}"/>
              </a:ext>
            </a:extLst>
          </p:cNvPr>
          <p:cNvSpPr txBox="1"/>
          <p:nvPr/>
        </p:nvSpPr>
        <p:spPr>
          <a:xfrm>
            <a:off x="436966" y="1647135"/>
            <a:ext cx="37703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sv-SE" sz="2000" dirty="0">
                <a:cs typeface="Arial"/>
              </a:rPr>
              <a:t>Ray </a:t>
            </a:r>
            <a:r>
              <a:rPr lang="sv-SE" sz="2000" dirty="0" err="1">
                <a:cs typeface="Arial"/>
              </a:rPr>
              <a:t>structure</a:t>
            </a:r>
            <a:r>
              <a:rPr lang="sv-SE" sz="2000" dirty="0">
                <a:cs typeface="Arial"/>
              </a:rPr>
              <a:t> </a:t>
            </a:r>
            <a:r>
              <a:rPr lang="sv-SE" sz="2000" dirty="0" err="1">
                <a:cs typeface="Arial"/>
              </a:rPr>
              <a:t>between</a:t>
            </a:r>
            <a:r>
              <a:rPr lang="sv-SE" sz="2000" dirty="0">
                <a:cs typeface="Arial"/>
              </a:rPr>
              <a:t> omega band</a:t>
            </a:r>
            <a:endParaRPr lang="x-none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418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5000" y="0"/>
            <a:ext cx="8915040" cy="809340"/>
          </a:xfrm>
        </p:spPr>
        <p:txBody>
          <a:bodyPr/>
          <a:lstStyle/>
          <a:p>
            <a:pPr algn="ctr"/>
            <a:r>
              <a:rPr lang="en-US" sz="3600" b="1" dirty="0">
                <a:latin typeface="+mj-lt"/>
              </a:rPr>
              <a:t>comparing</a:t>
            </a:r>
            <a:r>
              <a:rPr lang="en-US" sz="3600" b="1" dirty="0"/>
              <a:t> with magnetic activity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47969"/>
            <a:ext cx="9906000" cy="4767244"/>
          </a:xfrm>
          <a:prstGeom prst="rect">
            <a:avLst/>
          </a:prstGeom>
        </p:spPr>
      </p:pic>
      <p:pic>
        <p:nvPicPr>
          <p:cNvPr id="36" name="Picture 35" descr="keo20231020_20-05UT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12" y="702381"/>
            <a:ext cx="8854592" cy="1303086"/>
          </a:xfrm>
          <a:prstGeom prst="rect">
            <a:avLst/>
          </a:prstGeom>
        </p:spPr>
      </p:pic>
      <p:cxnSp>
        <p:nvCxnSpPr>
          <p:cNvPr id="37" name="Straight Arrow Connector 36"/>
          <p:cNvCxnSpPr/>
          <p:nvPr/>
        </p:nvCxnSpPr>
        <p:spPr>
          <a:xfrm flipV="1">
            <a:off x="5056344" y="2072300"/>
            <a:ext cx="4517160" cy="11442"/>
          </a:xfrm>
          <a:prstGeom prst="straightConnector1">
            <a:avLst/>
          </a:prstGeom>
          <a:ln>
            <a:solidFill>
              <a:srgbClr val="3366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6733802" y="2131055"/>
            <a:ext cx="2396373" cy="4667783"/>
          </a:xfrm>
          <a:prstGeom prst="rect">
            <a:avLst/>
          </a:prstGeom>
          <a:solidFill>
            <a:srgbClr val="FF00FF">
              <a:alpha val="1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6733802" y="2161110"/>
            <a:ext cx="2396373" cy="0"/>
          </a:xfrm>
          <a:prstGeom prst="straightConnector1">
            <a:avLst/>
          </a:prstGeom>
          <a:ln>
            <a:solidFill>
              <a:srgbClr val="FF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196314" y="2085032"/>
            <a:ext cx="1333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FF"/>
                </a:solidFill>
              </a:rPr>
              <a:t>with ray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056344" y="2047581"/>
            <a:ext cx="1631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omega band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6C4667D-F4CD-5B40-E9B7-8B86D30B878F}"/>
              </a:ext>
            </a:extLst>
          </p:cNvPr>
          <p:cNvCxnSpPr/>
          <p:nvPr/>
        </p:nvCxnSpPr>
        <p:spPr>
          <a:xfrm flipV="1">
            <a:off x="718912" y="6046567"/>
            <a:ext cx="8854592" cy="1"/>
          </a:xfrm>
          <a:prstGeom prst="line">
            <a:avLst/>
          </a:prstGeom>
          <a:ln w="12700" cmpd="sng">
            <a:solidFill>
              <a:srgbClr val="0000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53F17D2C-16BE-2E7E-0AE0-1D923FA0B874}"/>
              </a:ext>
            </a:extLst>
          </p:cNvPr>
          <p:cNvSpPr txBox="1"/>
          <p:nvPr/>
        </p:nvSpPr>
        <p:spPr>
          <a:xfrm>
            <a:off x="611076" y="5513516"/>
            <a:ext cx="1911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substorm level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E03D005-C2DA-6356-717E-A9C90AA42359}"/>
              </a:ext>
            </a:extLst>
          </p:cNvPr>
          <p:cNvCxnSpPr/>
          <p:nvPr/>
        </p:nvCxnSpPr>
        <p:spPr>
          <a:xfrm>
            <a:off x="718912" y="5882848"/>
            <a:ext cx="8854592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753686" y="2131055"/>
            <a:ext cx="534738" cy="4782763"/>
          </a:xfrm>
          <a:prstGeom prst="rect">
            <a:avLst/>
          </a:prstGeom>
          <a:solidFill>
            <a:srgbClr val="FFFF00">
              <a:alpha val="1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545462" y="2369715"/>
            <a:ext cx="1006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diffuse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7700019" y="2416913"/>
            <a:ext cx="588405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E03D005-C2DA-6356-717E-A9C90AA42359}"/>
              </a:ext>
            </a:extLst>
          </p:cNvPr>
          <p:cNvCxnSpPr/>
          <p:nvPr/>
        </p:nvCxnSpPr>
        <p:spPr>
          <a:xfrm flipV="1">
            <a:off x="2129051" y="809340"/>
            <a:ext cx="0" cy="6275892"/>
          </a:xfrm>
          <a:prstGeom prst="line">
            <a:avLst/>
          </a:prstGeom>
          <a:ln>
            <a:solidFill>
              <a:srgbClr val="3366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53F17D2C-16BE-2E7E-0AE0-1D923FA0B874}"/>
              </a:ext>
            </a:extLst>
          </p:cNvPr>
          <p:cNvSpPr txBox="1"/>
          <p:nvPr/>
        </p:nvSpPr>
        <p:spPr>
          <a:xfrm rot="16200000">
            <a:off x="1140351" y="3851861"/>
            <a:ext cx="1362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3366FF"/>
                </a:solidFill>
              </a:rPr>
              <a:t>substorm onset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5349" y="2090930"/>
            <a:ext cx="40785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/>
            <a:r>
              <a:rPr lang="en-US" sz="2000" b="1" dirty="0">
                <a:solidFill>
                  <a:srgbClr val="FF00FF"/>
                </a:solidFill>
                <a:cs typeface="Arial"/>
              </a:rPr>
              <a:t>ray</a:t>
            </a:r>
            <a:r>
              <a:rPr lang="en-US" sz="2000" b="1" dirty="0">
                <a:solidFill>
                  <a:srgbClr val="FF0000"/>
                </a:solidFill>
                <a:cs typeface="Arial"/>
              </a:rPr>
              <a:t> </a:t>
            </a:r>
            <a:r>
              <a:rPr lang="en-US" sz="2000" b="1" dirty="0">
                <a:solidFill>
                  <a:srgbClr val="FF00FF"/>
                </a:solidFill>
                <a:cs typeface="Arial"/>
              </a:rPr>
              <a:t>appearance </a:t>
            </a:r>
            <a:r>
              <a:rPr lang="en-US" sz="2000" b="1" dirty="0">
                <a:solidFill>
                  <a:srgbClr val="FF00FF"/>
                </a:solidFill>
                <a:cs typeface="Arial"/>
                <a:sym typeface="Wingdings"/>
              </a:rPr>
              <a:t></a:t>
            </a:r>
            <a:r>
              <a:rPr lang="en-US" sz="2000" b="1" dirty="0">
                <a:solidFill>
                  <a:srgbClr val="FF00FF"/>
                </a:solidFill>
                <a:cs typeface="Arial"/>
              </a:rPr>
              <a:t> high dB/</a:t>
            </a:r>
            <a:r>
              <a:rPr lang="en-US" sz="2000" b="1" dirty="0" err="1">
                <a:solidFill>
                  <a:srgbClr val="FF00FF"/>
                </a:solidFill>
                <a:cs typeface="Arial"/>
              </a:rPr>
              <a:t>dt</a:t>
            </a:r>
            <a:endParaRPr lang="en-US" sz="2000" b="1" dirty="0">
              <a:solidFill>
                <a:srgbClr val="FF00FF"/>
              </a:solidFill>
              <a:cs typeface="Arial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763835" y="6473552"/>
            <a:ext cx="30491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/>
            <a:r>
              <a:rPr lang="en-US" sz="2000" b="1" dirty="0">
                <a:cs typeface="Arial"/>
              </a:rPr>
              <a:t>diffuse </a:t>
            </a:r>
            <a:r>
              <a:rPr lang="en-US" sz="2000" b="1" dirty="0">
                <a:cs typeface="Arial"/>
                <a:sym typeface="Wingdings"/>
              </a:rPr>
              <a:t></a:t>
            </a:r>
            <a:r>
              <a:rPr lang="en-US" sz="2000" b="1" dirty="0">
                <a:cs typeface="Arial"/>
              </a:rPr>
              <a:t> lower dB/</a:t>
            </a:r>
            <a:r>
              <a:rPr lang="en-US" sz="2000" b="1" dirty="0" err="1">
                <a:cs typeface="Arial"/>
              </a:rPr>
              <a:t>dt</a:t>
            </a:r>
            <a:endParaRPr lang="en-US" sz="2000" b="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6281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4409</TotalTime>
  <Words>116</Words>
  <Application>Microsoft Macintosh PowerPoint</Application>
  <PresentationFormat>Custom</PresentationFormat>
  <Paragraphs>41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Wingdings</vt:lpstr>
      <vt:lpstr>Office Theme</vt:lpstr>
      <vt:lpstr>1. All-sky camera data on 2023-10-21</vt:lpstr>
      <vt:lpstr>PowerPoint Presentation</vt:lpstr>
      <vt:lpstr>comparing with magnetic activity</vt:lpstr>
    </vt:vector>
  </TitlesOfParts>
  <Company>IRF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Yamauchi</dc:creator>
  <dc:description/>
  <cp:lastModifiedBy>Masatoshi Yamauchi </cp:lastModifiedBy>
  <cp:revision>589</cp:revision>
  <dcterms:created xsi:type="dcterms:W3CDTF">2017-10-24T12:39:58Z</dcterms:created>
  <dcterms:modified xsi:type="dcterms:W3CDTF">2024-11-04T15:23:51Z</dcterms:modified>
  <dc:language>sv-SE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Custom</vt:lpwstr>
  </property>
  <property fmtid="{D5CDD505-2E9C-101B-9397-08002B2CF9AE}" pid="4" name="Slides">
    <vt:i4>13</vt:i4>
  </property>
</Properties>
</file>